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0"/>
    <p:restoredTop sz="96548" autoAdjust="0"/>
  </p:normalViewPr>
  <p:slideViewPr>
    <p:cSldViewPr snapToGrid="0">
      <p:cViewPr varScale="1">
        <p:scale>
          <a:sx n="56" d="100"/>
          <a:sy n="56" d="100"/>
        </p:scale>
        <p:origin x="1230"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2021/12/24</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2021/12/24</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2021/12/24</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46243"/>
            <a:ext cx="6821608" cy="712465"/>
            <a:chOff x="205684" y="2047413"/>
            <a:chExt cx="6821608" cy="899642"/>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19"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20" name="グループ化 57"/>
            <p:cNvGrpSpPr/>
            <p:nvPr/>
          </p:nvGrpSpPr>
          <p:grpSpPr>
            <a:xfrm>
              <a:off x="1605772" y="2212015"/>
              <a:ext cx="5421520" cy="307777"/>
              <a:chOff x="1605772" y="2178562"/>
              <a:chExt cx="5421520" cy="307777"/>
            </a:xfrm>
          </p:grpSpPr>
          <p:sp>
            <p:nvSpPr>
              <p:cNvPr id="1121"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112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112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1124"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1125"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1126"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1127"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1128"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129" name="グループ化 108"/>
          <p:cNvGrpSpPr/>
          <p:nvPr/>
        </p:nvGrpSpPr>
        <p:grpSpPr>
          <a:xfrm>
            <a:off x="180208" y="2014735"/>
            <a:ext cx="6508953" cy="802590"/>
            <a:chOff x="205683" y="6601509"/>
            <a:chExt cx="6508953" cy="802590"/>
          </a:xfrm>
        </p:grpSpPr>
        <p:grpSp>
          <p:nvGrpSpPr>
            <p:cNvPr id="1130" name="グループ化 109"/>
            <p:cNvGrpSpPr/>
            <p:nvPr/>
          </p:nvGrpSpPr>
          <p:grpSpPr>
            <a:xfrm>
              <a:off x="205683" y="6601509"/>
              <a:ext cx="6458043" cy="777995"/>
              <a:chOff x="185556" y="3407741"/>
              <a:chExt cx="6458043" cy="881474"/>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32"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33" name="グループ化 110"/>
            <p:cNvGrpSpPr/>
            <p:nvPr/>
          </p:nvGrpSpPr>
          <p:grpSpPr>
            <a:xfrm>
              <a:off x="1612081" y="7046678"/>
              <a:ext cx="5102555" cy="357421"/>
              <a:chOff x="1620376" y="7388670"/>
              <a:chExt cx="5102555" cy="385375"/>
            </a:xfrm>
          </p:grpSpPr>
          <p:sp>
            <p:nvSpPr>
              <p:cNvPr id="1134"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5"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42" name="グループ化 124"/>
          <p:cNvGrpSpPr/>
          <p:nvPr/>
        </p:nvGrpSpPr>
        <p:grpSpPr>
          <a:xfrm>
            <a:off x="166000" y="5549224"/>
            <a:ext cx="6416095" cy="479641"/>
            <a:chOff x="205683" y="9242148"/>
            <a:chExt cx="6416095" cy="559771"/>
          </a:xfrm>
        </p:grpSpPr>
        <p:grpSp>
          <p:nvGrpSpPr>
            <p:cNvPr id="1143" name="グループ化 125"/>
            <p:cNvGrpSpPr/>
            <p:nvPr/>
          </p:nvGrpSpPr>
          <p:grpSpPr>
            <a:xfrm>
              <a:off x="205683" y="9242148"/>
              <a:ext cx="6416095" cy="559771"/>
              <a:chOff x="185556" y="3399045"/>
              <a:chExt cx="6416095"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46"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151" name="グループ化 9"/>
          <p:cNvGrpSpPr/>
          <p:nvPr/>
        </p:nvGrpSpPr>
        <p:grpSpPr>
          <a:xfrm>
            <a:off x="200868" y="8398361"/>
            <a:ext cx="6450346" cy="679087"/>
            <a:chOff x="200868" y="8237720"/>
            <a:chExt cx="6450346" cy="679087"/>
          </a:xfrm>
        </p:grpSpPr>
        <p:grpSp>
          <p:nvGrpSpPr>
            <p:cNvPr id="1152" name="グループ化 83"/>
            <p:cNvGrpSpPr/>
            <p:nvPr/>
          </p:nvGrpSpPr>
          <p:grpSpPr>
            <a:xfrm>
              <a:off x="200868" y="8237720"/>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115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60"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161"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5" name="グループ化 150"/>
          <p:cNvGrpSpPr/>
          <p:nvPr/>
        </p:nvGrpSpPr>
        <p:grpSpPr>
          <a:xfrm>
            <a:off x="172600" y="4040576"/>
            <a:ext cx="6458043" cy="418152"/>
            <a:chOff x="185556" y="3407740"/>
            <a:chExt cx="6458043" cy="579526"/>
          </a:xfrm>
        </p:grpSpPr>
        <p:sp>
          <p:nvSpPr>
            <p:cNvPr id="1166"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88"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90" name="グループ化 121"/>
          <p:cNvGrpSpPr/>
          <p:nvPr/>
        </p:nvGrpSpPr>
        <p:grpSpPr>
          <a:xfrm>
            <a:off x="193171" y="7949553"/>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3876</TotalTime>
  <Words>1081</Words>
  <Application>Microsoft Office PowerPoint</Application>
  <PresentationFormat>A4 210 x 297 mm</PresentationFormat>
  <Paragraphs>95</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RE384</cp:lastModifiedBy>
  <cp:revision>571</cp:revision>
  <cp:lastPrinted>2021-11-05T07:30:46Z</cp:lastPrinted>
  <dcterms:created xsi:type="dcterms:W3CDTF">2021-06-21T06:44:25Z</dcterms:created>
  <dcterms:modified xsi:type="dcterms:W3CDTF">2021-12-24T04:09:45Z</dcterms:modified>
</cp:coreProperties>
</file>